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heme" Target="theme/theme1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D740D-637A-2C46-A2E5-B28EA1158479}" type="datetimeFigureOut">
              <a:rPr lang="en-US" smtClean="0"/>
              <a:t>1/10/12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E8FB-9D87-7545-B0B5-25355A3E69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D740D-637A-2C46-A2E5-B28EA1158479}" type="datetimeFigureOut">
              <a:rPr lang="en-US" smtClean="0"/>
              <a:t>1/10/12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E8FB-9D87-7545-B0B5-25355A3E69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D740D-637A-2C46-A2E5-B28EA1158479}" type="datetimeFigureOut">
              <a:rPr lang="en-US" smtClean="0"/>
              <a:t>1/10/12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E8FB-9D87-7545-B0B5-25355A3E69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D740D-637A-2C46-A2E5-B28EA1158479}" type="datetimeFigureOut">
              <a:rPr lang="en-US" smtClean="0"/>
              <a:t>1/10/12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E8FB-9D87-7545-B0B5-25355A3E69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D740D-637A-2C46-A2E5-B28EA1158479}" type="datetimeFigureOut">
              <a:rPr lang="en-US" smtClean="0"/>
              <a:t>1/10/12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E8FB-9D87-7545-B0B5-25355A3E69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D740D-637A-2C46-A2E5-B28EA1158479}" type="datetimeFigureOut">
              <a:rPr lang="en-US" smtClean="0"/>
              <a:t>1/10/12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E8FB-9D87-7545-B0B5-25355A3E69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D740D-637A-2C46-A2E5-B28EA1158479}" type="datetimeFigureOut">
              <a:rPr lang="en-US" smtClean="0"/>
              <a:t>1/10/12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E8FB-9D87-7545-B0B5-25355A3E69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D740D-637A-2C46-A2E5-B28EA1158479}" type="datetimeFigureOut">
              <a:rPr lang="en-US" smtClean="0"/>
              <a:t>1/10/12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E8FB-9D87-7545-B0B5-25355A3E69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D740D-637A-2C46-A2E5-B28EA1158479}" type="datetimeFigureOut">
              <a:rPr lang="en-US" smtClean="0"/>
              <a:t>1/10/12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E8FB-9D87-7545-B0B5-25355A3E69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D740D-637A-2C46-A2E5-B28EA1158479}" type="datetimeFigureOut">
              <a:rPr lang="en-US" smtClean="0"/>
              <a:t>1/10/12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E8FB-9D87-7545-B0B5-25355A3E69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D740D-637A-2C46-A2E5-B28EA1158479}" type="datetimeFigureOut">
              <a:rPr lang="en-US" smtClean="0"/>
              <a:t>1/10/12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E8FB-9D87-7545-B0B5-25355A3E69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BD740D-637A-2C46-A2E5-B28EA1158479}" type="datetimeFigureOut">
              <a:rPr lang="en-US" smtClean="0"/>
              <a:t>1/10/12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4AE8FB-9D87-7545-B0B5-25355A3E697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27614"/>
            <a:ext cx="7772400" cy="62198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Call to Order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8985" y="1282837"/>
            <a:ext cx="2153174" cy="5243375"/>
          </a:xfrm>
        </p:spPr>
        <p:txBody>
          <a:bodyPr>
            <a:noAutofit/>
          </a:bodyPr>
          <a:lstStyle/>
          <a:p>
            <a:pPr algn="l"/>
            <a:r>
              <a:rPr lang="en-US" sz="1900" b="1" i="1" dirty="0">
                <a:solidFill>
                  <a:srgbClr val="000000"/>
                </a:solidFill>
              </a:rPr>
              <a:t>List at least three details from the picture.</a:t>
            </a:r>
            <a:endParaRPr lang="en-US" sz="1900" dirty="0">
              <a:solidFill>
                <a:srgbClr val="000000"/>
              </a:solidFill>
            </a:endParaRPr>
          </a:p>
          <a:p>
            <a:pPr algn="l"/>
            <a:r>
              <a:rPr lang="en-US" sz="1900" b="1" i="1" dirty="0">
                <a:solidFill>
                  <a:srgbClr val="000000"/>
                </a:solidFill>
              </a:rPr>
              <a:t>What elements do you see in this painting of the “Roaring Twenties”?  </a:t>
            </a:r>
            <a:endParaRPr lang="en-US" sz="1900" dirty="0">
              <a:solidFill>
                <a:srgbClr val="000000"/>
              </a:solidFill>
            </a:endParaRPr>
          </a:p>
          <a:p>
            <a:pPr algn="l"/>
            <a:r>
              <a:rPr lang="en-US" sz="1900" b="1" i="1" dirty="0">
                <a:solidFill>
                  <a:srgbClr val="000000"/>
                </a:solidFill>
              </a:rPr>
              <a:t>What do you “hear” when you see this painting?</a:t>
            </a:r>
            <a:endParaRPr lang="en-US" sz="1900" dirty="0">
              <a:solidFill>
                <a:srgbClr val="000000"/>
              </a:solidFill>
            </a:endParaRPr>
          </a:p>
          <a:p>
            <a:pPr algn="l"/>
            <a:r>
              <a:rPr lang="en-US" sz="1900" b="1" i="1" dirty="0">
                <a:solidFill>
                  <a:srgbClr val="000000"/>
                </a:solidFill>
              </a:rPr>
              <a:t>What emotions and feelings do you think the artist was trying to convey when he or she painted this picture</a:t>
            </a:r>
            <a:r>
              <a:rPr lang="en-US" sz="1900" b="1" i="1" dirty="0" smtClean="0">
                <a:solidFill>
                  <a:srgbClr val="000000"/>
                </a:solidFill>
              </a:rPr>
              <a:t>?</a:t>
            </a:r>
            <a:endParaRPr lang="en-US" sz="1900" dirty="0">
              <a:solidFill>
                <a:srgbClr val="00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25001" y="1282837"/>
            <a:ext cx="5919303" cy="494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Gallery Walk Expectations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At your own pace, walk the Harlem Renaissance gallery and silently take in each piece of artwork</a:t>
            </a:r>
          </a:p>
          <a:p>
            <a:r>
              <a:rPr lang="en-US" dirty="0" smtClean="0"/>
              <a:t>On the post-its supplied, write down 1-2 sentences about the emotion that you feel when you look at the work</a:t>
            </a:r>
          </a:p>
          <a:p>
            <a:r>
              <a:rPr lang="en-US" dirty="0" smtClean="0"/>
              <a:t>Attach the post-it to the work description</a:t>
            </a:r>
          </a:p>
          <a:p>
            <a:r>
              <a:rPr lang="en-US" dirty="0" smtClean="0"/>
              <a:t>The music coming from the speakers is a piece of artwork too!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7680" y="0"/>
            <a:ext cx="952442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96101" y="1107575"/>
            <a:ext cx="4872480" cy="406265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Abadi MT Condensed Extra Bold"/>
                <a:cs typeface="Abadi MT Condensed Extra Bold"/>
              </a:rPr>
              <a:t>Questions for Discussion:</a:t>
            </a:r>
          </a:p>
          <a:p>
            <a:endParaRPr lang="en-US" sz="2400" dirty="0" smtClean="0">
              <a:latin typeface="Abadi MT Condensed Extra Bold"/>
              <a:cs typeface="Abadi MT Condensed Extra Bold"/>
            </a:endParaRPr>
          </a:p>
          <a:p>
            <a:pPr lvl="0"/>
            <a:r>
              <a:rPr lang="en-US" sz="2400" dirty="0" smtClean="0">
                <a:latin typeface="Abadi MT Condensed Extra Bold"/>
                <a:cs typeface="Abadi MT Condensed Extra Bold"/>
              </a:rPr>
              <a:t>1. What </a:t>
            </a:r>
            <a:r>
              <a:rPr lang="en-US" sz="2400" dirty="0">
                <a:latin typeface="Abadi MT Condensed Extra Bold"/>
                <a:cs typeface="Abadi MT Condensed Extra Bold"/>
              </a:rPr>
              <a:t>feelings, all in all, did you feel were conveyed by a majority of the work?</a:t>
            </a:r>
            <a:endParaRPr lang="en-US" sz="2400" dirty="0" smtClean="0">
              <a:latin typeface="Abadi MT Condensed Extra Bold"/>
              <a:cs typeface="Abadi MT Condensed Extra Bold"/>
            </a:endParaRPr>
          </a:p>
          <a:p>
            <a:pPr lvl="0"/>
            <a:r>
              <a:rPr lang="en-US" sz="2400" dirty="0" smtClean="0">
                <a:latin typeface="Abadi MT Condensed Extra Bold"/>
                <a:cs typeface="Abadi MT Condensed Extra Bold"/>
              </a:rPr>
              <a:t>2. What </a:t>
            </a:r>
            <a:r>
              <a:rPr lang="en-US" sz="2400" dirty="0">
                <a:latin typeface="Abadi MT Condensed Extra Bold"/>
                <a:cs typeface="Abadi MT Condensed Extra Bold"/>
              </a:rPr>
              <a:t>themes did you see connecting all of the pieces of art?</a:t>
            </a:r>
            <a:endParaRPr lang="en-US" sz="2400" dirty="0" smtClean="0">
              <a:latin typeface="Abadi MT Condensed Extra Bold"/>
              <a:cs typeface="Abadi MT Condensed Extra Bold"/>
            </a:endParaRPr>
          </a:p>
          <a:p>
            <a:pPr lvl="0"/>
            <a:r>
              <a:rPr lang="en-US" sz="2400" dirty="0" smtClean="0">
                <a:latin typeface="Abadi MT Condensed Extra Bold"/>
                <a:cs typeface="Abadi MT Condensed Extra Bold"/>
              </a:rPr>
              <a:t>3. Based </a:t>
            </a:r>
            <a:r>
              <a:rPr lang="en-US" sz="2400" dirty="0">
                <a:latin typeface="Abadi MT Condensed Extra Bold"/>
                <a:cs typeface="Abadi MT Condensed Extra Bold"/>
              </a:rPr>
              <a:t>on what you’ve seen, what do you think the Harlem Renaissance was?</a:t>
            </a:r>
            <a:endParaRPr lang="en-US" sz="2400" dirty="0" smtClean="0">
              <a:latin typeface="Abadi MT Condensed Extra Bold"/>
              <a:cs typeface="Abadi MT Condensed Extra Bold"/>
            </a:endParaRPr>
          </a:p>
          <a:p>
            <a:pPr lvl="0"/>
            <a:r>
              <a:rPr lang="en-US" sz="2400" dirty="0" smtClean="0">
                <a:latin typeface="Abadi MT Condensed Extra Bold"/>
                <a:cs typeface="Abadi MT Condensed Extra Bold"/>
              </a:rPr>
              <a:t>4. What </a:t>
            </a:r>
            <a:r>
              <a:rPr lang="en-US" sz="2400" dirty="0">
                <a:latin typeface="Abadi MT Condensed Extra Bold"/>
                <a:cs typeface="Abadi MT Condensed Extra Bold"/>
              </a:rPr>
              <a:t>does “renaissance” mean?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 Great Migration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Between 1910 and 1930, 1.6 million African Americans moved from the South and Southwest into the Northern Cities </a:t>
            </a:r>
          </a:p>
          <a:p>
            <a:r>
              <a:rPr lang="en-US" dirty="0" smtClean="0"/>
              <a:t>Educated African Americans were able to get jobs, but many still faced discrimination in the workplace</a:t>
            </a:r>
          </a:p>
          <a:p>
            <a:r>
              <a:rPr lang="en-US" dirty="0" smtClean="0"/>
              <a:t>In the early 1920s, there was a rebirth of the </a:t>
            </a:r>
            <a:r>
              <a:rPr lang="en-US" dirty="0" err="1" smtClean="0"/>
              <a:t>Klu</a:t>
            </a:r>
            <a:r>
              <a:rPr lang="en-US" dirty="0" smtClean="0"/>
              <a:t> Klux Klan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 Harlem Renaissance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Art, music, poetry, sculpture was created by African American artists to express the joy, pride, and pain of being African American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These became wildly successful, and were shared on stages and in museums for all Americans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Discussion Question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effectively do you feel like these pieces of art conveyed the experience of African Americans during the time period in which they were created?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029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 your groups, read the article that I give you.  Come up with the main idea of the article as well as whether you agree of disagree with the opinion expressed in the article.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Groups for the Article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7947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5100" dirty="0" smtClean="0"/>
                        <a:t>Article 1</a:t>
                      </a:r>
                      <a:endParaRPr lang="en-US" sz="5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100" dirty="0" smtClean="0"/>
                        <a:t>Article 2</a:t>
                      </a:r>
                      <a:endParaRPr lang="en-US" sz="5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100" dirty="0" smtClean="0"/>
                        <a:t>Article</a:t>
                      </a:r>
                      <a:r>
                        <a:rPr lang="en-US" sz="5100" baseline="0" dirty="0" smtClean="0"/>
                        <a:t> 3</a:t>
                      </a:r>
                      <a:endParaRPr lang="en-US" sz="5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Ivonne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Aguiree</a:t>
                      </a:r>
                      <a:r>
                        <a:rPr lang="en-US" dirty="0" smtClean="0"/>
                        <a:t> - A</a:t>
                      </a:r>
                    </a:p>
                    <a:p>
                      <a:r>
                        <a:rPr lang="en-US" dirty="0" smtClean="0"/>
                        <a:t>Devin Braxton - B</a:t>
                      </a:r>
                    </a:p>
                    <a:p>
                      <a:r>
                        <a:rPr lang="en-US" dirty="0" err="1" smtClean="0"/>
                        <a:t>Malik</a:t>
                      </a:r>
                      <a:r>
                        <a:rPr lang="en-US" dirty="0" smtClean="0"/>
                        <a:t> Davis - C</a:t>
                      </a:r>
                    </a:p>
                    <a:p>
                      <a:r>
                        <a:rPr lang="en-US" dirty="0" err="1" smtClean="0"/>
                        <a:t>Destini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Kinchen</a:t>
                      </a:r>
                      <a:r>
                        <a:rPr lang="en-US" dirty="0" smtClean="0"/>
                        <a:t> -</a:t>
                      </a:r>
                      <a:r>
                        <a:rPr lang="en-US" baseline="0" dirty="0" smtClean="0"/>
                        <a:t> D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Elexis</a:t>
                      </a:r>
                      <a:r>
                        <a:rPr lang="en-US" dirty="0" smtClean="0"/>
                        <a:t> Smith - 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Kimberly</a:t>
                      </a:r>
                      <a:r>
                        <a:rPr lang="en-US" baseline="0" dirty="0" smtClean="0"/>
                        <a:t> Ben – A</a:t>
                      </a:r>
                    </a:p>
                    <a:p>
                      <a:r>
                        <a:rPr lang="en-US" baseline="0" dirty="0" smtClean="0"/>
                        <a:t>Rob </a:t>
                      </a:r>
                      <a:r>
                        <a:rPr lang="en-US" baseline="0" dirty="0" err="1" smtClean="0"/>
                        <a:t>Sumler</a:t>
                      </a:r>
                      <a:r>
                        <a:rPr lang="en-US" baseline="0" dirty="0" smtClean="0"/>
                        <a:t> - B</a:t>
                      </a:r>
                    </a:p>
                    <a:p>
                      <a:r>
                        <a:rPr lang="en-US" baseline="0" dirty="0" smtClean="0"/>
                        <a:t>Faith Campbell - C</a:t>
                      </a:r>
                    </a:p>
                    <a:p>
                      <a:r>
                        <a:rPr lang="en-US" baseline="0" dirty="0" smtClean="0"/>
                        <a:t>Jordan King - D</a:t>
                      </a:r>
                    </a:p>
                    <a:p>
                      <a:r>
                        <a:rPr lang="en-US" baseline="0" dirty="0" smtClean="0"/>
                        <a:t>Derrick Burgess- 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Rob Blizzard - A</a:t>
                      </a:r>
                    </a:p>
                    <a:p>
                      <a:r>
                        <a:rPr lang="en-US" dirty="0" smtClean="0"/>
                        <a:t>Elijah </a:t>
                      </a:r>
                      <a:r>
                        <a:rPr lang="en-US" dirty="0" err="1" smtClean="0"/>
                        <a:t>Cogar</a:t>
                      </a:r>
                      <a:r>
                        <a:rPr lang="en-US" dirty="0" smtClean="0"/>
                        <a:t> - B</a:t>
                      </a:r>
                    </a:p>
                    <a:p>
                      <a:r>
                        <a:rPr lang="en-US" dirty="0" err="1" smtClean="0"/>
                        <a:t>Alicsha</a:t>
                      </a:r>
                      <a:r>
                        <a:rPr lang="en-US" baseline="0" dirty="0" smtClean="0"/>
                        <a:t> Ellis - C</a:t>
                      </a:r>
                    </a:p>
                    <a:p>
                      <a:r>
                        <a:rPr lang="en-US" baseline="0" dirty="0" smtClean="0"/>
                        <a:t>Nicola Knights - D</a:t>
                      </a:r>
                    </a:p>
                    <a:p>
                      <a:r>
                        <a:rPr lang="en-US" baseline="0" dirty="0" smtClean="0"/>
                        <a:t>Brian Handy - 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Oriana</a:t>
                      </a:r>
                      <a:r>
                        <a:rPr lang="en-US" dirty="0" smtClean="0"/>
                        <a:t> Copeland - A</a:t>
                      </a:r>
                    </a:p>
                    <a:p>
                      <a:r>
                        <a:rPr lang="en-US" dirty="0" smtClean="0"/>
                        <a:t>Amy </a:t>
                      </a:r>
                      <a:r>
                        <a:rPr lang="en-US" dirty="0" err="1" smtClean="0"/>
                        <a:t>Diame</a:t>
                      </a:r>
                      <a:r>
                        <a:rPr lang="en-US" dirty="0" smtClean="0"/>
                        <a:t> - B</a:t>
                      </a:r>
                    </a:p>
                    <a:p>
                      <a:r>
                        <a:rPr lang="en-US" dirty="0" smtClean="0"/>
                        <a:t>Jordan Dunn - C</a:t>
                      </a:r>
                    </a:p>
                    <a:p>
                      <a:r>
                        <a:rPr lang="en-US" dirty="0" err="1" smtClean="0"/>
                        <a:t>Keshawn</a:t>
                      </a:r>
                      <a:r>
                        <a:rPr lang="en-US" dirty="0" smtClean="0"/>
                        <a:t> McKnight - 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Alexis Hall - A</a:t>
                      </a:r>
                    </a:p>
                    <a:p>
                      <a:r>
                        <a:rPr lang="en-US" dirty="0" smtClean="0"/>
                        <a:t>David</a:t>
                      </a:r>
                      <a:r>
                        <a:rPr lang="en-US" baseline="0" dirty="0" smtClean="0"/>
                        <a:t> Horvath - B</a:t>
                      </a:r>
                    </a:p>
                    <a:p>
                      <a:r>
                        <a:rPr lang="en-US" baseline="0" dirty="0" smtClean="0"/>
                        <a:t>Fatima Kane - D</a:t>
                      </a:r>
                    </a:p>
                    <a:p>
                      <a:r>
                        <a:rPr lang="en-US" baseline="0" dirty="0" smtClean="0"/>
                        <a:t>Dorian Marshall - 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De’Shya</a:t>
                      </a:r>
                      <a:r>
                        <a:rPr lang="en-US" dirty="0" smtClean="0"/>
                        <a:t> Moody -</a:t>
                      </a:r>
                      <a:r>
                        <a:rPr lang="en-US" baseline="0" dirty="0" smtClean="0"/>
                        <a:t> A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David Hanson - B</a:t>
                      </a:r>
                    </a:p>
                    <a:p>
                      <a:r>
                        <a:rPr lang="en-US" dirty="0" err="1" smtClean="0"/>
                        <a:t>Ayanna</a:t>
                      </a:r>
                      <a:r>
                        <a:rPr lang="en-US" dirty="0" smtClean="0"/>
                        <a:t> Harrison - C</a:t>
                      </a:r>
                    </a:p>
                    <a:p>
                      <a:r>
                        <a:rPr lang="en-US" dirty="0" err="1" smtClean="0"/>
                        <a:t>Imani</a:t>
                      </a:r>
                      <a:r>
                        <a:rPr lang="en-US" dirty="0" smtClean="0"/>
                        <a:t> Vega - D</a:t>
                      </a:r>
                    </a:p>
                    <a:p>
                      <a:r>
                        <a:rPr lang="en-US" dirty="0" smtClean="0"/>
                        <a:t>Kristi </a:t>
                      </a:r>
                      <a:r>
                        <a:rPr lang="en-US" dirty="0" err="1" smtClean="0"/>
                        <a:t>Meco</a:t>
                      </a:r>
                      <a:r>
                        <a:rPr lang="en-US" baseline="0" dirty="0" smtClean="0"/>
                        <a:t>- E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Five Groups for Chart Paper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485</Words>
  <Application>Microsoft Macintosh PowerPoint</Application>
  <PresentationFormat>On-screen Show (4:3)</PresentationFormat>
  <Paragraphs>60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Call to Order</vt:lpstr>
      <vt:lpstr>Gallery Walk Expectations</vt:lpstr>
      <vt:lpstr>Slide 3</vt:lpstr>
      <vt:lpstr>The Great Migration</vt:lpstr>
      <vt:lpstr>The Harlem Renaissance</vt:lpstr>
      <vt:lpstr>Discussion Question</vt:lpstr>
      <vt:lpstr>In your groups, read the article that I give you.  Come up with the main idea of the article as well as whether you agree of disagree with the opinion expressed in the article.</vt:lpstr>
      <vt:lpstr>Groups for the Article</vt:lpstr>
      <vt:lpstr>Five Groups for Chart Paper Questions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Call to Order</dc:title>
  <dc:creator>Molly Zeins</dc:creator>
  <cp:lastModifiedBy>Molly Zeins</cp:lastModifiedBy>
  <cp:revision>1</cp:revision>
  <dcterms:created xsi:type="dcterms:W3CDTF">2012-01-10T14:50:16Z</dcterms:created>
  <dcterms:modified xsi:type="dcterms:W3CDTF">2012-01-10T15:11:39Z</dcterms:modified>
</cp:coreProperties>
</file>